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anva Sans" panose="020B0604020202020204" charset="0"/>
      <p:regular r:id="rId17"/>
    </p:embeddedFont>
    <p:embeddedFont>
      <p:font typeface="Canva Sans Bold" panose="020B0604020202020204" charset="0"/>
      <p:regular r:id="rId18"/>
    </p:embeddedFont>
    <p:embeddedFont>
      <p:font typeface="Inter Bold" panose="020B0604020202020204" charset="0"/>
      <p:regular r:id="rId19"/>
    </p:embeddedFont>
    <p:embeddedFont>
      <p:font typeface="League Spartan" panose="020B0604020202020204" charset="0"/>
      <p:regular r:id="rId20"/>
    </p:embeddedFont>
    <p:embeddedFont>
      <p:font typeface="Open Sans" panose="020B0606030504020204" pitchFamily="34" charset="0"/>
      <p:regular r:id="rId21"/>
      <p:bold r:id="rId22"/>
      <p:italic r:id="rId23"/>
      <p:boldItalic r:id="rId24"/>
    </p:embeddedFont>
    <p:embeddedFont>
      <p:font typeface="Peace Sans" panose="020B0604020202020204" charset="0"/>
      <p:regular r:id="rId25"/>
    </p:embeddedFont>
    <p:embeddedFont>
      <p:font typeface="Playfair Display Black" panose="00000A00000000000000" pitchFamily="2" charset="0"/>
      <p:regular r:id="rId26"/>
      <p:bold r:id="rId27"/>
      <p:boldItalic r:id="rId28"/>
    </p:embeddedFont>
    <p:embeddedFont>
      <p:font typeface="Poppins" panose="00000500000000000000" pitchFamily="2" charset="0"/>
      <p:regular r:id="rId29"/>
      <p:bold r:id="rId30"/>
      <p:italic r:id="rId31"/>
      <p:boldItalic r:id="rId32"/>
    </p:embeddedFont>
    <p:embeddedFont>
      <p:font typeface="Poppins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9" d="100"/>
          <a:sy n="39" d="100"/>
        </p:scale>
        <p:origin x="94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21" Type="http://schemas.openxmlformats.org/officeDocument/2006/relationships/font" Target="fonts/font9.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3BE363-8BC3-4E1B-8023-18AB6EB32840}" type="datetimeFigureOut">
              <a:rPr lang="en-IN" smtClean="0"/>
              <a:t>22-01-2023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1F2710-6E6B-4DF1-B804-7F82DEF0A872}" type="slidenum">
              <a:rPr lang="en-IN" smtClean="0"/>
              <a:t>‹#›</a:t>
            </a:fld>
            <a:endParaRPr lang="en-IN"/>
          </a:p>
        </p:txBody>
      </p:sp>
    </p:spTree>
    <p:extLst>
      <p:ext uri="{BB962C8B-B14F-4D97-AF65-F5344CB8AC3E}">
        <p14:creationId xmlns:p14="http://schemas.microsoft.com/office/powerpoint/2010/main" val="2189280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01F2710-6E6B-4DF1-B804-7F82DEF0A872}" type="slidenum">
              <a:rPr lang="en-IN" smtClean="0"/>
              <a:t>6</a:t>
            </a:fld>
            <a:endParaRPr lang="en-IN"/>
          </a:p>
        </p:txBody>
      </p:sp>
    </p:spTree>
    <p:extLst>
      <p:ext uri="{BB962C8B-B14F-4D97-AF65-F5344CB8AC3E}">
        <p14:creationId xmlns:p14="http://schemas.microsoft.com/office/powerpoint/2010/main" val="12130026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image" Target="../media/image2.svg"/><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png"/><Relationship Id="rId5" Type="http://schemas.openxmlformats.org/officeDocument/2006/relationships/image" Target="../media/image4.svg"/><Relationship Id="rId10" Type="http://schemas.openxmlformats.org/officeDocument/2006/relationships/image" Target="../media/image11.jpe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8.svg"/><Relationship Id="rId4" Type="http://schemas.openxmlformats.org/officeDocument/2006/relationships/image" Target="../media/image2.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image" Target="../media/image2.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21.png"/><Relationship Id="rId5" Type="http://schemas.openxmlformats.org/officeDocument/2006/relationships/image" Target="../media/image4.svg"/><Relationship Id="rId15" Type="http://schemas.openxmlformats.org/officeDocument/2006/relationships/hyperlink" Target="https://dictionary.cambridge.org/dictionary/english/let-s" TargetMode="External"/><Relationship Id="rId10" Type="http://schemas.openxmlformats.org/officeDocument/2006/relationships/image" Target="../media/image16.svg"/><Relationship Id="rId4" Type="http://schemas.openxmlformats.org/officeDocument/2006/relationships/image" Target="../media/image3.png"/><Relationship Id="rId9" Type="http://schemas.openxmlformats.org/officeDocument/2006/relationships/image" Target="../media/image15.png"/><Relationship Id="rId14"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3.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24.jpeg"/><Relationship Id="rId4" Type="http://schemas.openxmlformats.org/officeDocument/2006/relationships/image" Target="../media/image2.svg"/><Relationship Id="rId9" Type="http://schemas.openxmlformats.org/officeDocument/2006/relationships/image" Target="../media/image23.jpeg"/></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6.svg"/><Relationship Id="rId4" Type="http://schemas.openxmlformats.org/officeDocument/2006/relationships/image" Target="../media/image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7.png"/><Relationship Id="rId18" Type="http://schemas.openxmlformats.org/officeDocument/2006/relationships/image" Target="../media/image32.svg"/><Relationship Id="rId3" Type="http://schemas.openxmlformats.org/officeDocument/2006/relationships/image" Target="../media/image8.svg"/><Relationship Id="rId7" Type="http://schemas.openxmlformats.org/officeDocument/2006/relationships/image" Target="../media/image4.svg"/><Relationship Id="rId12" Type="http://schemas.openxmlformats.org/officeDocument/2006/relationships/image" Target="../media/image13.svg"/><Relationship Id="rId17" Type="http://schemas.openxmlformats.org/officeDocument/2006/relationships/image" Target="../media/image31.png"/><Relationship Id="rId2" Type="http://schemas.openxmlformats.org/officeDocument/2006/relationships/image" Target="../media/image7.png"/><Relationship Id="rId16" Type="http://schemas.openxmlformats.org/officeDocument/2006/relationships/image" Target="../media/image30.sv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2.png"/><Relationship Id="rId5" Type="http://schemas.openxmlformats.org/officeDocument/2006/relationships/image" Target="../media/image2.svg"/><Relationship Id="rId15" Type="http://schemas.openxmlformats.org/officeDocument/2006/relationships/image" Target="../media/image29.png"/><Relationship Id="rId10" Type="http://schemas.openxmlformats.org/officeDocument/2006/relationships/image" Target="../media/image26.jpe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28.sv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png"/><Relationship Id="rId7" Type="http://schemas.openxmlformats.org/officeDocument/2006/relationships/image" Target="../media/image33.pn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3.svg"/><Relationship Id="rId11" Type="http://schemas.openxmlformats.org/officeDocument/2006/relationships/image" Target="../media/image35.png"/><Relationship Id="rId5" Type="http://schemas.openxmlformats.org/officeDocument/2006/relationships/image" Target="../media/image12.png"/><Relationship Id="rId10" Type="http://schemas.openxmlformats.org/officeDocument/2006/relationships/image" Target="../media/image16.svg"/><Relationship Id="rId4" Type="http://schemas.openxmlformats.org/officeDocument/2006/relationships/image" Target="../media/image2.svg"/><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222959"/>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0032424" y="1017237"/>
            <a:ext cx="5116566" cy="8252526"/>
          </a:xfrm>
          <a:prstGeom prst="rect">
            <a:avLst/>
          </a:prstGeom>
        </p:spPr>
      </p:pic>
      <p:pic>
        <p:nvPicPr>
          <p:cNvPr id="8" name="Picture 8"/>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4762757">
            <a:off x="15989108" y="-1504708"/>
            <a:ext cx="3771528" cy="4114800"/>
          </a:xfrm>
          <a:prstGeom prst="rect">
            <a:avLst/>
          </a:prstGeom>
        </p:spPr>
      </p:pic>
      <p:sp>
        <p:nvSpPr>
          <p:cNvPr id="9" name="TextBox 9"/>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2022 PRESENTATION</a:t>
            </a:r>
          </a:p>
        </p:txBody>
      </p:sp>
      <p:grpSp>
        <p:nvGrpSpPr>
          <p:cNvPr id="10" name="Group 10"/>
          <p:cNvGrpSpPr/>
          <p:nvPr/>
        </p:nvGrpSpPr>
        <p:grpSpPr>
          <a:xfrm>
            <a:off x="889543" y="2163652"/>
            <a:ext cx="6640630" cy="6600507"/>
            <a:chOff x="0" y="0"/>
            <a:chExt cx="8854173" cy="8800676"/>
          </a:xfrm>
        </p:grpSpPr>
        <p:sp>
          <p:nvSpPr>
            <p:cNvPr id="11" name="TextBox 11"/>
            <p:cNvSpPr txBox="1"/>
            <p:nvPr/>
          </p:nvSpPr>
          <p:spPr>
            <a:xfrm>
              <a:off x="3058930" y="-47625"/>
              <a:ext cx="786084" cy="419262"/>
            </a:xfrm>
            <a:prstGeom prst="rect">
              <a:avLst/>
            </a:prstGeom>
          </p:spPr>
          <p:txBody>
            <a:bodyPr lIns="0" tIns="0" rIns="0" bIns="0" rtlCol="0" anchor="t">
              <a:spAutoFit/>
            </a:bodyPr>
            <a:lstStyle/>
            <a:p>
              <a:pPr algn="l">
                <a:lnSpc>
                  <a:spcPts val="2614"/>
                </a:lnSpc>
              </a:pPr>
              <a:r>
                <a:rPr lang="en-US" sz="1867">
                  <a:solidFill>
                    <a:srgbClr val="FFFFFF"/>
                  </a:solidFill>
                  <a:latin typeface="Canva Sans"/>
                </a:rPr>
                <a:t>2010</a:t>
              </a:r>
            </a:p>
          </p:txBody>
        </p:sp>
        <p:sp>
          <p:nvSpPr>
            <p:cNvPr id="12" name="TextBox 12"/>
            <p:cNvSpPr txBox="1"/>
            <p:nvPr/>
          </p:nvSpPr>
          <p:spPr>
            <a:xfrm>
              <a:off x="4438051" y="-47625"/>
              <a:ext cx="750872" cy="419262"/>
            </a:xfrm>
            <a:prstGeom prst="rect">
              <a:avLst/>
            </a:prstGeom>
          </p:spPr>
          <p:txBody>
            <a:bodyPr lIns="0" tIns="0" rIns="0" bIns="0" rtlCol="0" anchor="t">
              <a:spAutoFit/>
            </a:bodyPr>
            <a:lstStyle/>
            <a:p>
              <a:pPr algn="l">
                <a:lnSpc>
                  <a:spcPts val="2614"/>
                </a:lnSpc>
              </a:pPr>
              <a:r>
                <a:rPr lang="en-US" sz="1867">
                  <a:solidFill>
                    <a:srgbClr val="FFFFFF"/>
                  </a:solidFill>
                  <a:latin typeface="Canva Sans"/>
                </a:rPr>
                <a:t>2015</a:t>
              </a:r>
            </a:p>
          </p:txBody>
        </p:sp>
        <p:sp>
          <p:nvSpPr>
            <p:cNvPr id="13" name="TextBox 13"/>
            <p:cNvSpPr txBox="1"/>
            <p:nvPr/>
          </p:nvSpPr>
          <p:spPr>
            <a:xfrm>
              <a:off x="5781961" y="-47625"/>
              <a:ext cx="742841" cy="419262"/>
            </a:xfrm>
            <a:prstGeom prst="rect">
              <a:avLst/>
            </a:prstGeom>
          </p:spPr>
          <p:txBody>
            <a:bodyPr lIns="0" tIns="0" rIns="0" bIns="0" rtlCol="0" anchor="t">
              <a:spAutoFit/>
            </a:bodyPr>
            <a:lstStyle/>
            <a:p>
              <a:pPr algn="l">
                <a:lnSpc>
                  <a:spcPts val="2614"/>
                </a:lnSpc>
              </a:pPr>
              <a:r>
                <a:rPr lang="en-US" sz="1867">
                  <a:solidFill>
                    <a:srgbClr val="FFFFFF"/>
                  </a:solidFill>
                  <a:latin typeface="Canva Sans"/>
                </a:rPr>
                <a:t>2022</a:t>
              </a:r>
            </a:p>
          </p:txBody>
        </p:sp>
        <p:grpSp>
          <p:nvGrpSpPr>
            <p:cNvPr id="14" name="Group 14"/>
            <p:cNvGrpSpPr>
              <a:grpSpLocks noChangeAspect="1"/>
            </p:cNvGrpSpPr>
            <p:nvPr/>
          </p:nvGrpSpPr>
          <p:grpSpPr>
            <a:xfrm>
              <a:off x="2821715" y="126515"/>
              <a:ext cx="2841638" cy="118607"/>
              <a:chOff x="2535833" y="-619760"/>
              <a:chExt cx="3651250" cy="152400"/>
            </a:xfrm>
          </p:grpSpPr>
          <p:sp>
            <p:nvSpPr>
              <p:cNvPr id="15" name="Freeform 15"/>
              <p:cNvSpPr/>
              <p:nvPr/>
            </p:nvSpPr>
            <p:spPr>
              <a:xfrm>
                <a:off x="2535833"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16" name="Freeform 16"/>
              <p:cNvSpPr/>
              <p:nvPr/>
            </p:nvSpPr>
            <p:spPr>
              <a:xfrm>
                <a:off x="4307880"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41B8D5"/>
              </a:solidFill>
            </p:spPr>
          </p:sp>
          <p:sp>
            <p:nvSpPr>
              <p:cNvPr id="17" name="Freeform 17"/>
              <p:cNvSpPr/>
              <p:nvPr/>
            </p:nvSpPr>
            <p:spPr>
              <a:xfrm>
                <a:off x="6034683" y="-619760"/>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2D8BBA"/>
              </a:solidFill>
            </p:spPr>
          </p:sp>
        </p:grpSp>
        <p:grpSp>
          <p:nvGrpSpPr>
            <p:cNvPr id="18" name="Group 18"/>
            <p:cNvGrpSpPr>
              <a:grpSpLocks noChangeAspect="1"/>
            </p:cNvGrpSpPr>
            <p:nvPr/>
          </p:nvGrpSpPr>
          <p:grpSpPr>
            <a:xfrm>
              <a:off x="848167" y="608852"/>
              <a:ext cx="8006006" cy="8006006"/>
              <a:chOff x="0" y="0"/>
              <a:chExt cx="10287000" cy="10287000"/>
            </a:xfrm>
          </p:grpSpPr>
          <p:sp>
            <p:nvSpPr>
              <p:cNvPr id="19" name="Freeform 19"/>
              <p:cNvSpPr/>
              <p:nvPr/>
            </p:nvSpPr>
            <p:spPr>
              <a:xfrm>
                <a:off x="0" y="-63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0" name="Freeform 20"/>
              <p:cNvSpPr/>
              <p:nvPr/>
            </p:nvSpPr>
            <p:spPr>
              <a:xfrm>
                <a:off x="0" y="20510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1" name="Freeform 21"/>
              <p:cNvSpPr/>
              <p:nvPr/>
            </p:nvSpPr>
            <p:spPr>
              <a:xfrm>
                <a:off x="0" y="41084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2" name="Freeform 22"/>
              <p:cNvSpPr/>
              <p:nvPr/>
            </p:nvSpPr>
            <p:spPr>
              <a:xfrm>
                <a:off x="0" y="61658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3" name="Freeform 23"/>
              <p:cNvSpPr/>
              <p:nvPr/>
            </p:nvSpPr>
            <p:spPr>
              <a:xfrm>
                <a:off x="0" y="82232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24706"/>
                </a:srgbClr>
              </a:solidFill>
            </p:spPr>
          </p:sp>
          <p:sp>
            <p:nvSpPr>
              <p:cNvPr id="24" name="Freeform 24"/>
              <p:cNvSpPr/>
              <p:nvPr/>
            </p:nvSpPr>
            <p:spPr>
              <a:xfrm>
                <a:off x="0" y="10280650"/>
                <a:ext cx="10287000" cy="12700"/>
              </a:xfrm>
              <a:custGeom>
                <a:avLst/>
                <a:gdLst/>
                <a:ahLst/>
                <a:cxnLst/>
                <a:rect l="l" t="t" r="r" b="b"/>
                <a:pathLst>
                  <a:path w="10287000" h="12700">
                    <a:moveTo>
                      <a:pt x="0" y="0"/>
                    </a:moveTo>
                    <a:lnTo>
                      <a:pt x="10287000" y="0"/>
                    </a:lnTo>
                    <a:lnTo>
                      <a:pt x="10287000" y="12700"/>
                    </a:lnTo>
                    <a:lnTo>
                      <a:pt x="0" y="12700"/>
                    </a:lnTo>
                    <a:close/>
                  </a:path>
                </a:pathLst>
              </a:custGeom>
              <a:solidFill>
                <a:srgbClr val="FFFFFF">
                  <a:alpha val="60000"/>
                </a:srgbClr>
              </a:solidFill>
            </p:spPr>
          </p:sp>
        </p:grpSp>
        <p:sp>
          <p:nvSpPr>
            <p:cNvPr id="25" name="TextBox 25"/>
            <p:cNvSpPr txBox="1"/>
            <p:nvPr/>
          </p:nvSpPr>
          <p:spPr>
            <a:xfrm>
              <a:off x="83705" y="375408"/>
              <a:ext cx="606319"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125 </a:t>
              </a:r>
            </a:p>
          </p:txBody>
        </p:sp>
        <p:sp>
          <p:nvSpPr>
            <p:cNvPr id="26" name="TextBox 26"/>
            <p:cNvSpPr txBox="1"/>
            <p:nvPr/>
          </p:nvSpPr>
          <p:spPr>
            <a:xfrm>
              <a:off x="0" y="1976610"/>
              <a:ext cx="690024"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100 </a:t>
              </a:r>
            </a:p>
          </p:txBody>
        </p:sp>
        <p:sp>
          <p:nvSpPr>
            <p:cNvPr id="27" name="TextBox 27"/>
            <p:cNvSpPr txBox="1"/>
            <p:nvPr/>
          </p:nvSpPr>
          <p:spPr>
            <a:xfrm>
              <a:off x="269647" y="3577811"/>
              <a:ext cx="420377"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75 </a:t>
              </a:r>
            </a:p>
          </p:txBody>
        </p:sp>
        <p:sp>
          <p:nvSpPr>
            <p:cNvPr id="28" name="TextBox 28"/>
            <p:cNvSpPr txBox="1"/>
            <p:nvPr/>
          </p:nvSpPr>
          <p:spPr>
            <a:xfrm>
              <a:off x="203548" y="5179012"/>
              <a:ext cx="486476"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50 </a:t>
              </a:r>
            </a:p>
          </p:txBody>
        </p:sp>
        <p:sp>
          <p:nvSpPr>
            <p:cNvPr id="29" name="TextBox 29"/>
            <p:cNvSpPr txBox="1"/>
            <p:nvPr/>
          </p:nvSpPr>
          <p:spPr>
            <a:xfrm>
              <a:off x="252041" y="6780213"/>
              <a:ext cx="437983"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25 </a:t>
              </a:r>
            </a:p>
          </p:txBody>
        </p:sp>
        <p:sp>
          <p:nvSpPr>
            <p:cNvPr id="30" name="TextBox 30"/>
            <p:cNvSpPr txBox="1"/>
            <p:nvPr/>
          </p:nvSpPr>
          <p:spPr>
            <a:xfrm>
              <a:off x="390416" y="8381414"/>
              <a:ext cx="299607" cy="419262"/>
            </a:xfrm>
            <a:prstGeom prst="rect">
              <a:avLst/>
            </a:prstGeom>
          </p:spPr>
          <p:txBody>
            <a:bodyPr lIns="0" tIns="0" rIns="0" bIns="0" rtlCol="0" anchor="t">
              <a:spAutoFit/>
            </a:bodyPr>
            <a:lstStyle/>
            <a:p>
              <a:pPr algn="r">
                <a:lnSpc>
                  <a:spcPts val="2614"/>
                </a:lnSpc>
              </a:pPr>
              <a:r>
                <a:rPr lang="en-US" sz="1867">
                  <a:solidFill>
                    <a:srgbClr val="FFFFFF"/>
                  </a:solidFill>
                  <a:latin typeface="Canva Sans"/>
                </a:rPr>
                <a:t>0 </a:t>
              </a:r>
            </a:p>
          </p:txBody>
        </p:sp>
        <p:grpSp>
          <p:nvGrpSpPr>
            <p:cNvPr id="31" name="Group 31"/>
            <p:cNvGrpSpPr>
              <a:grpSpLocks noChangeAspect="1"/>
            </p:cNvGrpSpPr>
            <p:nvPr/>
          </p:nvGrpSpPr>
          <p:grpSpPr>
            <a:xfrm>
              <a:off x="1648768" y="672900"/>
              <a:ext cx="6404805" cy="7941958"/>
              <a:chOff x="1028700" y="82296"/>
              <a:chExt cx="8229600" cy="10204704"/>
            </a:xfrm>
          </p:grpSpPr>
          <p:sp>
            <p:nvSpPr>
              <p:cNvPr id="32" name="Freeform 32"/>
              <p:cNvSpPr/>
              <p:nvPr/>
            </p:nvSpPr>
            <p:spPr>
              <a:xfrm>
                <a:off x="1028700" y="82296"/>
                <a:ext cx="8229600" cy="10204704"/>
              </a:xfrm>
              <a:custGeom>
                <a:avLst/>
                <a:gdLst/>
                <a:ahLst/>
                <a:cxnLst/>
                <a:rect l="l" t="t" r="r" b="b"/>
                <a:pathLst>
                  <a:path w="8229600" h="10204704">
                    <a:moveTo>
                      <a:pt x="0" y="10204704"/>
                    </a:moveTo>
                    <a:lnTo>
                      <a:pt x="0" y="7735824"/>
                    </a:lnTo>
                    <a:lnTo>
                      <a:pt x="2057400" y="6419088"/>
                    </a:lnTo>
                    <a:lnTo>
                      <a:pt x="4114800" y="3374136"/>
                    </a:lnTo>
                    <a:lnTo>
                      <a:pt x="6172200" y="3209544"/>
                    </a:lnTo>
                    <a:lnTo>
                      <a:pt x="8229600" y="0"/>
                    </a:lnTo>
                    <a:lnTo>
                      <a:pt x="8229600" y="10204704"/>
                    </a:lnTo>
                    <a:close/>
                  </a:path>
                </a:pathLst>
              </a:custGeom>
              <a:solidFill>
                <a:srgbClr val="2D8BBA">
                  <a:alpha val="64706"/>
                </a:srgbClr>
              </a:solidFill>
            </p:spPr>
          </p:sp>
          <p:sp>
            <p:nvSpPr>
              <p:cNvPr id="33" name="Freeform 33"/>
              <p:cNvSpPr/>
              <p:nvPr/>
            </p:nvSpPr>
            <p:spPr>
              <a:xfrm>
                <a:off x="1028700" y="3538728"/>
                <a:ext cx="8229600" cy="6748272"/>
              </a:xfrm>
              <a:custGeom>
                <a:avLst/>
                <a:gdLst/>
                <a:ahLst/>
                <a:cxnLst/>
                <a:rect l="l" t="t" r="r" b="b"/>
                <a:pathLst>
                  <a:path w="8229600" h="6748272">
                    <a:moveTo>
                      <a:pt x="0" y="6748272"/>
                    </a:moveTo>
                    <a:lnTo>
                      <a:pt x="0" y="5760720"/>
                    </a:lnTo>
                    <a:lnTo>
                      <a:pt x="2057400" y="5431536"/>
                    </a:lnTo>
                    <a:lnTo>
                      <a:pt x="4114800" y="1975104"/>
                    </a:lnTo>
                    <a:lnTo>
                      <a:pt x="6172200" y="3044952"/>
                    </a:lnTo>
                    <a:lnTo>
                      <a:pt x="8229600" y="0"/>
                    </a:lnTo>
                    <a:lnTo>
                      <a:pt x="8229600" y="6748272"/>
                    </a:lnTo>
                    <a:close/>
                  </a:path>
                </a:pathLst>
              </a:custGeom>
              <a:solidFill>
                <a:srgbClr val="41B8D5">
                  <a:alpha val="64706"/>
                </a:srgbClr>
              </a:solidFill>
            </p:spPr>
          </p:sp>
          <p:sp>
            <p:nvSpPr>
              <p:cNvPr id="34" name="Freeform 34"/>
              <p:cNvSpPr/>
              <p:nvPr/>
            </p:nvSpPr>
            <p:spPr>
              <a:xfrm>
                <a:off x="1028700" y="7159752"/>
                <a:ext cx="8229600" cy="3127248"/>
              </a:xfrm>
              <a:custGeom>
                <a:avLst/>
                <a:gdLst/>
                <a:ahLst/>
                <a:cxnLst/>
                <a:rect l="l" t="t" r="r" b="b"/>
                <a:pathLst>
                  <a:path w="8229600" h="3127248">
                    <a:moveTo>
                      <a:pt x="0" y="3127248"/>
                    </a:moveTo>
                    <a:lnTo>
                      <a:pt x="0" y="3127248"/>
                    </a:lnTo>
                    <a:lnTo>
                      <a:pt x="2057400" y="2139696"/>
                    </a:lnTo>
                    <a:lnTo>
                      <a:pt x="4114800" y="0"/>
                    </a:lnTo>
                    <a:lnTo>
                      <a:pt x="6172200" y="658368"/>
                    </a:lnTo>
                    <a:lnTo>
                      <a:pt x="8229600" y="493776"/>
                    </a:lnTo>
                    <a:lnTo>
                      <a:pt x="8229600" y="3127248"/>
                    </a:lnTo>
                    <a:close/>
                  </a:path>
                </a:pathLst>
              </a:custGeom>
              <a:solidFill>
                <a:srgbClr val="6CE5E8">
                  <a:alpha val="64706"/>
                </a:srgbClr>
              </a:solidFill>
            </p:spPr>
          </p:sp>
        </p:grpSp>
      </p:grpSp>
      <p:sp>
        <p:nvSpPr>
          <p:cNvPr id="35" name="TextBox 35"/>
          <p:cNvSpPr txBox="1"/>
          <p:nvPr/>
        </p:nvSpPr>
        <p:spPr>
          <a:xfrm>
            <a:off x="5687847" y="633234"/>
            <a:ext cx="7555629" cy="1272363"/>
          </a:xfrm>
          <a:prstGeom prst="rect">
            <a:avLst/>
          </a:prstGeom>
        </p:spPr>
        <p:txBody>
          <a:bodyPr lIns="0" tIns="0" rIns="0" bIns="0" rtlCol="0" anchor="t">
            <a:spAutoFit/>
          </a:bodyPr>
          <a:lstStyle/>
          <a:p>
            <a:pPr algn="ctr">
              <a:lnSpc>
                <a:spcPts val="9593"/>
              </a:lnSpc>
            </a:pPr>
            <a:r>
              <a:rPr lang="en-US" sz="9593">
                <a:solidFill>
                  <a:srgbClr val="F3BE66"/>
                </a:solidFill>
                <a:latin typeface="Peace Sans"/>
              </a:rPr>
              <a:t>PROBLEMS</a:t>
            </a:r>
          </a:p>
        </p:txBody>
      </p:sp>
      <p:sp>
        <p:nvSpPr>
          <p:cNvPr id="36" name="TextBox 36"/>
          <p:cNvSpPr txBox="1"/>
          <p:nvPr/>
        </p:nvSpPr>
        <p:spPr>
          <a:xfrm>
            <a:off x="8540565" y="3109459"/>
            <a:ext cx="8100284" cy="3652154"/>
          </a:xfrm>
          <a:prstGeom prst="rect">
            <a:avLst/>
          </a:prstGeom>
        </p:spPr>
        <p:txBody>
          <a:bodyPr lIns="0" tIns="0" rIns="0" bIns="0" rtlCol="0" anchor="t">
            <a:spAutoFit/>
          </a:bodyPr>
          <a:lstStyle/>
          <a:p>
            <a:pPr algn="just">
              <a:lnSpc>
                <a:spcPts val="4766"/>
              </a:lnSpc>
            </a:pPr>
            <a:r>
              <a:rPr lang="en-US" sz="3404" dirty="0">
                <a:solidFill>
                  <a:srgbClr val="FFFFFF"/>
                </a:solidFill>
                <a:latin typeface="Canva Sans Bold"/>
              </a:rPr>
              <a:t>NOW DAYS THERE ARE VERY FEW PERSONS TO GUIDE US. THERE ARE SOO MANY QUESTIONS WHICH ARE UNSOLVED BECAUSE OF THERE IS NO ONE TO HELP THEM.THATS WHY WE ARE LUNCHING THIS WEBSITE.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489500" y="3101128"/>
            <a:ext cx="11309001" cy="3557195"/>
          </a:xfrm>
          <a:prstGeom prst="rect">
            <a:avLst/>
          </a:prstGeom>
        </p:spPr>
      </p:pic>
      <p:sp>
        <p:nvSpPr>
          <p:cNvPr id="9" name="TextBox 9"/>
          <p:cNvSpPr txBox="1"/>
          <p:nvPr/>
        </p:nvSpPr>
        <p:spPr>
          <a:xfrm>
            <a:off x="869177"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sp>
        <p:nvSpPr>
          <p:cNvPr id="10" name="TextBox 10"/>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THANK YOU</a:t>
            </a:r>
          </a:p>
        </p:txBody>
      </p:sp>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972515" y="3072622"/>
            <a:ext cx="634043" cy="634043"/>
          </a:xfrm>
          <a:prstGeom prst="rect">
            <a:avLst/>
          </a:prstGeom>
        </p:spPr>
      </p:pic>
      <p:pic>
        <p:nvPicPr>
          <p:cNvPr id="12" name="Picture 1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5681442" y="3072622"/>
            <a:ext cx="634043" cy="634043"/>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3489500" y="8839602"/>
            <a:ext cx="2057400" cy="2057400"/>
          </a:xfrm>
          <a:prstGeom prst="rect">
            <a:avLst/>
          </a:prstGeom>
        </p:spPr>
      </p:pic>
      <p:pic>
        <p:nvPicPr>
          <p:cNvPr id="14" name="Picture 1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604169" y="-482516"/>
            <a:ext cx="2057400" cy="2057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281724" y="-3471610"/>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686143" y="1178928"/>
            <a:ext cx="4951688" cy="7986594"/>
          </a:xfrm>
          <a:prstGeom prst="rect">
            <a:avLst/>
          </a:prstGeom>
        </p:spPr>
      </p:pic>
      <p:grpSp>
        <p:nvGrpSpPr>
          <p:cNvPr id="8" name="Group 8"/>
          <p:cNvGrpSpPr/>
          <p:nvPr/>
        </p:nvGrpSpPr>
        <p:grpSpPr>
          <a:xfrm>
            <a:off x="1028700" y="2371322"/>
            <a:ext cx="8118220" cy="5038043"/>
            <a:chOff x="0" y="0"/>
            <a:chExt cx="10824293" cy="6717391"/>
          </a:xfrm>
        </p:grpSpPr>
        <p:pic>
          <p:nvPicPr>
            <p:cNvPr id="9" name="Picture 9"/>
            <p:cNvPicPr>
              <a:picLocks noChangeAspect="1"/>
            </p:cNvPicPr>
            <p:nvPr/>
          </p:nvPicPr>
          <p:blipFill>
            <a:blip r:embed="rId10"/>
            <a:srcRect l="13303" t="2620" r="5180" b="29929"/>
            <a:stretch>
              <a:fillRect/>
            </a:stretch>
          </p:blipFill>
          <p:spPr>
            <a:xfrm>
              <a:off x="0" y="0"/>
              <a:ext cx="10824293" cy="6717391"/>
            </a:xfrm>
            <a:prstGeom prst="rect">
              <a:avLst/>
            </a:prstGeom>
          </p:spPr>
        </p:pic>
      </p:grpSp>
      <p:pic>
        <p:nvPicPr>
          <p:cNvPr id="10" name="Picture 1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0" y="0"/>
            <a:ext cx="634043" cy="634043"/>
          </a:xfrm>
          <a:prstGeom prst="rect">
            <a:avLst/>
          </a:prstGeom>
        </p:spPr>
      </p:pic>
      <p:grpSp>
        <p:nvGrpSpPr>
          <p:cNvPr id="11" name="Group 11"/>
          <p:cNvGrpSpPr/>
          <p:nvPr/>
        </p:nvGrpSpPr>
        <p:grpSpPr>
          <a:xfrm>
            <a:off x="12309401" y="3625736"/>
            <a:ext cx="296789" cy="296789"/>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3" name="Group 13"/>
          <p:cNvGrpSpPr/>
          <p:nvPr/>
        </p:nvGrpSpPr>
        <p:grpSpPr>
          <a:xfrm>
            <a:off x="12309401" y="4846450"/>
            <a:ext cx="296789" cy="296789"/>
            <a:chOff x="0" y="0"/>
            <a:chExt cx="6350000" cy="6350000"/>
          </a:xfrm>
        </p:grpSpPr>
        <p:sp>
          <p:nvSpPr>
            <p:cNvPr id="14" name="Freeform 1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5" name="Group 15"/>
          <p:cNvGrpSpPr/>
          <p:nvPr/>
        </p:nvGrpSpPr>
        <p:grpSpPr>
          <a:xfrm>
            <a:off x="12309401" y="6061915"/>
            <a:ext cx="296789" cy="296789"/>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17" name="Group 17"/>
          <p:cNvGrpSpPr/>
          <p:nvPr/>
        </p:nvGrpSpPr>
        <p:grpSpPr>
          <a:xfrm>
            <a:off x="12309401" y="7260971"/>
            <a:ext cx="296789" cy="296789"/>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19" name="TextBox 19"/>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pic>
        <p:nvPicPr>
          <p:cNvPr id="20" name="Picture 2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607757" y="1178928"/>
            <a:ext cx="4951688" cy="7986594"/>
          </a:xfrm>
          <a:prstGeom prst="rect">
            <a:avLst/>
          </a:prstGeom>
        </p:spPr>
      </p:pic>
      <p:sp>
        <p:nvSpPr>
          <p:cNvPr id="21" name="TextBox 21"/>
          <p:cNvSpPr txBox="1"/>
          <p:nvPr/>
        </p:nvSpPr>
        <p:spPr>
          <a:xfrm>
            <a:off x="10170582" y="1788624"/>
            <a:ext cx="4618059" cy="762572"/>
          </a:xfrm>
          <a:prstGeom prst="rect">
            <a:avLst/>
          </a:prstGeom>
        </p:spPr>
        <p:txBody>
          <a:bodyPr lIns="0" tIns="0" rIns="0" bIns="0" rtlCol="0" anchor="t">
            <a:spAutoFit/>
          </a:bodyPr>
          <a:lstStyle/>
          <a:p>
            <a:pPr algn="ctr">
              <a:lnSpc>
                <a:spcPts val="6268"/>
              </a:lnSpc>
            </a:pPr>
            <a:r>
              <a:rPr lang="en-US" sz="4477" dirty="0" err="1">
                <a:solidFill>
                  <a:srgbClr val="FFFFFF"/>
                </a:solidFill>
                <a:latin typeface="Canva Sans Bold"/>
              </a:rPr>
              <a:t>Shwet</a:t>
            </a:r>
            <a:r>
              <a:rPr lang="en-US" sz="4477" dirty="0">
                <a:solidFill>
                  <a:srgbClr val="FFFFFF"/>
                </a:solidFill>
                <a:latin typeface="Canva Sans Bold"/>
              </a:rPr>
              <a:t> </a:t>
            </a:r>
            <a:r>
              <a:rPr lang="en-US" sz="4477" dirty="0" err="1">
                <a:solidFill>
                  <a:srgbClr val="FFFFFF"/>
                </a:solidFill>
                <a:latin typeface="Canva Sans Bold"/>
              </a:rPr>
              <a:t>Gugale</a:t>
            </a:r>
            <a:endParaRPr lang="en-US" sz="4477" dirty="0">
              <a:solidFill>
                <a:srgbClr val="FFFFFF"/>
              </a:solidFill>
              <a:latin typeface="Canva Sans Bold"/>
            </a:endParaRPr>
          </a:p>
        </p:txBody>
      </p:sp>
      <p:grpSp>
        <p:nvGrpSpPr>
          <p:cNvPr id="22" name="Group 22"/>
          <p:cNvGrpSpPr/>
          <p:nvPr/>
        </p:nvGrpSpPr>
        <p:grpSpPr>
          <a:xfrm>
            <a:off x="9992233" y="2053968"/>
            <a:ext cx="317354" cy="317354"/>
            <a:chOff x="0" y="0"/>
            <a:chExt cx="6350000" cy="6350000"/>
          </a:xfrm>
        </p:grpSpPr>
        <p:sp>
          <p:nvSpPr>
            <p:cNvPr id="23" name="Freeform 2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4" name="Group 24"/>
          <p:cNvGrpSpPr/>
          <p:nvPr/>
        </p:nvGrpSpPr>
        <p:grpSpPr>
          <a:xfrm>
            <a:off x="9992233" y="3456776"/>
            <a:ext cx="317354" cy="317354"/>
            <a:chOff x="0" y="0"/>
            <a:chExt cx="6350000" cy="6350000"/>
          </a:xfrm>
        </p:grpSpPr>
        <p:sp>
          <p:nvSpPr>
            <p:cNvPr id="25" name="Freeform 2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6" name="Group 26"/>
          <p:cNvGrpSpPr/>
          <p:nvPr/>
        </p:nvGrpSpPr>
        <p:grpSpPr>
          <a:xfrm>
            <a:off x="9992233" y="4890344"/>
            <a:ext cx="317354" cy="317354"/>
            <a:chOff x="0" y="0"/>
            <a:chExt cx="6350000" cy="6350000"/>
          </a:xfrm>
        </p:grpSpPr>
        <p:sp>
          <p:nvSpPr>
            <p:cNvPr id="27" name="Freeform 2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28" name="Group 28"/>
          <p:cNvGrpSpPr/>
          <p:nvPr/>
        </p:nvGrpSpPr>
        <p:grpSpPr>
          <a:xfrm>
            <a:off x="9992233" y="6200028"/>
            <a:ext cx="317354" cy="317354"/>
            <a:chOff x="0" y="0"/>
            <a:chExt cx="6350000" cy="6350000"/>
          </a:xfrm>
        </p:grpSpPr>
        <p:sp>
          <p:nvSpPr>
            <p:cNvPr id="29" name="Freeform 2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0" name="Group 30"/>
          <p:cNvGrpSpPr/>
          <p:nvPr/>
        </p:nvGrpSpPr>
        <p:grpSpPr>
          <a:xfrm>
            <a:off x="9992233" y="7631807"/>
            <a:ext cx="317354" cy="317354"/>
            <a:chOff x="0" y="0"/>
            <a:chExt cx="6350000" cy="6350000"/>
          </a:xfrm>
        </p:grpSpPr>
        <p:sp>
          <p:nvSpPr>
            <p:cNvPr id="31" name="Freeform 3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2" name="TextBox 32"/>
          <p:cNvSpPr txBox="1"/>
          <p:nvPr/>
        </p:nvSpPr>
        <p:spPr>
          <a:xfrm>
            <a:off x="10211085" y="4681102"/>
            <a:ext cx="6171915" cy="767198"/>
          </a:xfrm>
          <a:prstGeom prst="rect">
            <a:avLst/>
          </a:prstGeom>
        </p:spPr>
        <p:txBody>
          <a:bodyPr wrap="square" lIns="0" tIns="0" rIns="0" bIns="0" rtlCol="0" anchor="t">
            <a:spAutoFit/>
          </a:bodyPr>
          <a:lstStyle/>
          <a:p>
            <a:pPr algn="ctr">
              <a:lnSpc>
                <a:spcPts val="6413"/>
              </a:lnSpc>
            </a:pPr>
            <a:r>
              <a:rPr lang="en-US" sz="4581" dirty="0" err="1">
                <a:solidFill>
                  <a:srgbClr val="FFFFFF"/>
                </a:solidFill>
                <a:latin typeface="Canva Sans Bold"/>
              </a:rPr>
              <a:t>Kruthika</a:t>
            </a:r>
            <a:r>
              <a:rPr lang="en-US" sz="4581" dirty="0">
                <a:solidFill>
                  <a:srgbClr val="FFFFFF"/>
                </a:solidFill>
                <a:latin typeface="Canva Sans Bold"/>
              </a:rPr>
              <a:t> </a:t>
            </a:r>
            <a:r>
              <a:rPr lang="en-US" sz="4581" dirty="0" err="1">
                <a:solidFill>
                  <a:srgbClr val="FFFFFF"/>
                </a:solidFill>
                <a:latin typeface="Canva Sans Bold"/>
              </a:rPr>
              <a:t>Janvekar</a:t>
            </a:r>
            <a:endParaRPr lang="en-US" sz="4581" dirty="0">
              <a:solidFill>
                <a:srgbClr val="FFFFFF"/>
              </a:solidFill>
              <a:latin typeface="Canva Sans Bold"/>
            </a:endParaRPr>
          </a:p>
        </p:txBody>
      </p:sp>
      <p:sp>
        <p:nvSpPr>
          <p:cNvPr id="33" name="TextBox 33"/>
          <p:cNvSpPr txBox="1"/>
          <p:nvPr/>
        </p:nvSpPr>
        <p:spPr>
          <a:xfrm>
            <a:off x="10489681" y="5837544"/>
            <a:ext cx="4690340" cy="851130"/>
          </a:xfrm>
          <a:prstGeom prst="rect">
            <a:avLst/>
          </a:prstGeom>
        </p:spPr>
        <p:txBody>
          <a:bodyPr wrap="square" lIns="0" tIns="0" rIns="0" bIns="0" rtlCol="0" anchor="t">
            <a:spAutoFit/>
          </a:bodyPr>
          <a:lstStyle/>
          <a:p>
            <a:pPr algn="ctr">
              <a:lnSpc>
                <a:spcPts val="7117"/>
              </a:lnSpc>
            </a:pPr>
            <a:r>
              <a:rPr lang="en-US" sz="4800" dirty="0" err="1">
                <a:solidFill>
                  <a:srgbClr val="FFFFFF"/>
                </a:solidFill>
                <a:latin typeface="Canva Sans Bold"/>
              </a:rPr>
              <a:t>Shlok</a:t>
            </a:r>
            <a:r>
              <a:rPr lang="en-US" sz="4800" dirty="0">
                <a:solidFill>
                  <a:srgbClr val="FFFFFF"/>
                </a:solidFill>
                <a:latin typeface="Canva Sans Bold"/>
              </a:rPr>
              <a:t> </a:t>
            </a:r>
            <a:r>
              <a:rPr lang="en-US" sz="4800" dirty="0" err="1">
                <a:solidFill>
                  <a:srgbClr val="FFFFFF"/>
                </a:solidFill>
                <a:latin typeface="Canva Sans Bold"/>
              </a:rPr>
              <a:t>Ladkat</a:t>
            </a:r>
            <a:endParaRPr lang="en-US" sz="4800" dirty="0">
              <a:solidFill>
                <a:srgbClr val="FFFFFF"/>
              </a:solidFill>
              <a:latin typeface="Canva Sans Bold"/>
            </a:endParaRPr>
          </a:p>
        </p:txBody>
      </p:sp>
      <p:sp>
        <p:nvSpPr>
          <p:cNvPr id="34" name="TextBox 34"/>
          <p:cNvSpPr txBox="1"/>
          <p:nvPr/>
        </p:nvSpPr>
        <p:spPr>
          <a:xfrm>
            <a:off x="10061473" y="7285412"/>
            <a:ext cx="6171915" cy="887095"/>
          </a:xfrm>
          <a:prstGeom prst="rect">
            <a:avLst/>
          </a:prstGeom>
        </p:spPr>
        <p:txBody>
          <a:bodyPr wrap="square" lIns="0" tIns="0" rIns="0" bIns="0" rtlCol="0" anchor="t">
            <a:spAutoFit/>
          </a:bodyPr>
          <a:lstStyle/>
          <a:p>
            <a:pPr algn="ctr">
              <a:lnSpc>
                <a:spcPts val="7279"/>
              </a:lnSpc>
            </a:pPr>
            <a:r>
              <a:rPr lang="en-US" sz="5199" dirty="0" err="1">
                <a:solidFill>
                  <a:srgbClr val="FFFFFF"/>
                </a:solidFill>
                <a:latin typeface="Canva Sans Bold"/>
              </a:rPr>
              <a:t>Shrilekha</a:t>
            </a:r>
            <a:r>
              <a:rPr lang="en-US" sz="5199" dirty="0">
                <a:solidFill>
                  <a:srgbClr val="FFFFFF"/>
                </a:solidFill>
                <a:latin typeface="Canva Sans Bold"/>
              </a:rPr>
              <a:t> Patil</a:t>
            </a:r>
          </a:p>
        </p:txBody>
      </p:sp>
      <p:sp>
        <p:nvSpPr>
          <p:cNvPr id="35" name="TextBox 35"/>
          <p:cNvSpPr txBox="1"/>
          <p:nvPr/>
        </p:nvSpPr>
        <p:spPr>
          <a:xfrm>
            <a:off x="10006127" y="3192868"/>
            <a:ext cx="5982468" cy="712491"/>
          </a:xfrm>
          <a:prstGeom prst="rect">
            <a:avLst/>
          </a:prstGeom>
        </p:spPr>
        <p:txBody>
          <a:bodyPr lIns="0" tIns="0" rIns="0" bIns="0" rtlCol="0" anchor="t">
            <a:spAutoFit/>
          </a:bodyPr>
          <a:lstStyle/>
          <a:p>
            <a:pPr algn="ctr">
              <a:lnSpc>
                <a:spcPts val="5878"/>
              </a:lnSpc>
            </a:pPr>
            <a:r>
              <a:rPr lang="en-US" sz="4199" dirty="0" err="1">
                <a:solidFill>
                  <a:srgbClr val="FFFFFF"/>
                </a:solidFill>
                <a:latin typeface="Canva Sans Bold"/>
              </a:rPr>
              <a:t>Mohanish</a:t>
            </a:r>
            <a:r>
              <a:rPr lang="en-US" sz="4199" dirty="0">
                <a:solidFill>
                  <a:srgbClr val="FFFFFF"/>
                </a:solidFill>
                <a:latin typeface="Canva Sans Bold"/>
              </a:rPr>
              <a:t> Kulkarni</a:t>
            </a:r>
          </a:p>
        </p:txBody>
      </p:sp>
      <p:sp>
        <p:nvSpPr>
          <p:cNvPr id="36" name="TextBox 36"/>
          <p:cNvSpPr txBox="1"/>
          <p:nvPr/>
        </p:nvSpPr>
        <p:spPr>
          <a:xfrm>
            <a:off x="1780678" y="711793"/>
            <a:ext cx="7363322" cy="2393513"/>
          </a:xfrm>
          <a:prstGeom prst="rect">
            <a:avLst/>
          </a:prstGeom>
        </p:spPr>
        <p:txBody>
          <a:bodyPr lIns="0" tIns="0" rIns="0" bIns="0" rtlCol="0" anchor="t">
            <a:spAutoFit/>
          </a:bodyPr>
          <a:lstStyle/>
          <a:p>
            <a:pPr algn="ctr">
              <a:lnSpc>
                <a:spcPts val="9312"/>
              </a:lnSpc>
            </a:pPr>
            <a:r>
              <a:rPr lang="en-US" sz="8465" spc="846" dirty="0">
                <a:solidFill>
                  <a:srgbClr val="FFFFFF"/>
                </a:solidFill>
                <a:latin typeface="Playfair Display Black"/>
              </a:rPr>
              <a:t>OUR TEAM</a:t>
            </a:r>
          </a:p>
          <a:p>
            <a:pPr algn="ctr">
              <a:lnSpc>
                <a:spcPts val="9312"/>
              </a:lnSpc>
            </a:pPr>
            <a:endParaRPr lang="en-US" sz="8465" spc="846" dirty="0">
              <a:solidFill>
                <a:srgbClr val="FFFFFF"/>
              </a:solidFill>
              <a:latin typeface="Playfair Display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59118" y="-1942095"/>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01195" y="-232729"/>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601195" y="9577019"/>
            <a:ext cx="1029705" cy="1029705"/>
          </a:xfrm>
          <a:prstGeom prst="rect">
            <a:avLst/>
          </a:prstGeom>
        </p:spPr>
      </p:pic>
      <p:pic>
        <p:nvPicPr>
          <p:cNvPr id="8" name="Picture 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473" y="-363222"/>
            <a:ext cx="1029705" cy="1029705"/>
          </a:xfrm>
          <a:prstGeom prst="rect">
            <a:avLst/>
          </a:prstGeom>
        </p:spPr>
      </p:pic>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1473" y="9577019"/>
            <a:ext cx="1029705" cy="1029705"/>
          </a:xfrm>
          <a:prstGeom prst="rect">
            <a:avLst/>
          </a:prstGeom>
        </p:spPr>
      </p:pic>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7884053" y="4350879"/>
            <a:ext cx="2519894" cy="792621"/>
          </a:xfrm>
          <a:prstGeom prst="rect">
            <a:avLst/>
          </a:prstGeom>
        </p:spPr>
      </p:pic>
      <p:pic>
        <p:nvPicPr>
          <p:cNvPr id="11" name="Picture 11"/>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8231387" y="1280952"/>
            <a:ext cx="1826652" cy="2251652"/>
          </a:xfrm>
          <a:prstGeom prst="rect">
            <a:avLst/>
          </a:prstGeom>
        </p:spPr>
      </p:pic>
      <p:sp>
        <p:nvSpPr>
          <p:cNvPr id="12" name="TextBox 12"/>
          <p:cNvSpPr txBox="1"/>
          <p:nvPr/>
        </p:nvSpPr>
        <p:spPr>
          <a:xfrm>
            <a:off x="7497081" y="4543314"/>
            <a:ext cx="3295265" cy="369650"/>
          </a:xfrm>
          <a:prstGeom prst="rect">
            <a:avLst/>
          </a:prstGeom>
        </p:spPr>
        <p:txBody>
          <a:bodyPr lIns="0" tIns="0" rIns="0" bIns="0" rtlCol="0" anchor="t">
            <a:spAutoFit/>
          </a:bodyPr>
          <a:lstStyle/>
          <a:p>
            <a:pPr algn="ctr">
              <a:lnSpc>
                <a:spcPts val="3152"/>
              </a:lnSpc>
              <a:spcBef>
                <a:spcPct val="0"/>
              </a:spcBef>
            </a:pPr>
            <a:r>
              <a:rPr lang="en-US" sz="2251">
                <a:solidFill>
                  <a:srgbClr val="FFFFFF"/>
                </a:solidFill>
                <a:latin typeface="Poppins Bold"/>
              </a:rPr>
              <a:t>PRESENTING</a:t>
            </a:r>
          </a:p>
        </p:txBody>
      </p:sp>
      <p:sp>
        <p:nvSpPr>
          <p:cNvPr id="13" name="TextBox 13"/>
          <p:cNvSpPr txBox="1"/>
          <p:nvPr/>
        </p:nvSpPr>
        <p:spPr>
          <a:xfrm>
            <a:off x="4251688" y="5807713"/>
            <a:ext cx="10020795" cy="1271722"/>
          </a:xfrm>
          <a:prstGeom prst="rect">
            <a:avLst/>
          </a:prstGeom>
        </p:spPr>
        <p:txBody>
          <a:bodyPr lIns="0" tIns="0" rIns="0" bIns="0" rtlCol="0" anchor="t">
            <a:spAutoFit/>
          </a:bodyPr>
          <a:lstStyle/>
          <a:p>
            <a:pPr algn="ctr">
              <a:lnSpc>
                <a:spcPts val="9866"/>
              </a:lnSpc>
            </a:pPr>
            <a:r>
              <a:rPr lang="en-US" sz="8969" spc="896">
                <a:solidFill>
                  <a:srgbClr val="FFFFFF"/>
                </a:solidFill>
                <a:latin typeface="Playfair Display Black"/>
              </a:rPr>
              <a:t>YOUTH HUB</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a:grpSpLocks noChangeAspect="1"/>
          </p:cNvGrpSpPr>
          <p:nvPr/>
        </p:nvGrpSpPr>
        <p:grpSpPr>
          <a:xfrm>
            <a:off x="1028700" y="2494843"/>
            <a:ext cx="6763457" cy="6763457"/>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00" r="-25000"/>
              </a:stretch>
            </a:blip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8" name="Picture 8"/>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sp>
        <p:nvSpPr>
          <p:cNvPr id="9" name="TextBox 9"/>
          <p:cNvSpPr txBox="1"/>
          <p:nvPr/>
        </p:nvSpPr>
        <p:spPr>
          <a:xfrm>
            <a:off x="9704520" y="2371018"/>
            <a:ext cx="7554780" cy="1038117"/>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Welcome To Our </a:t>
            </a:r>
          </a:p>
        </p:txBody>
      </p:sp>
      <p:sp>
        <p:nvSpPr>
          <p:cNvPr id="10" name="TextBox 10"/>
          <p:cNvSpPr txBox="1"/>
          <p:nvPr/>
        </p:nvSpPr>
        <p:spPr>
          <a:xfrm>
            <a:off x="9704520" y="3285418"/>
            <a:ext cx="7554780" cy="1038117"/>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Company</a:t>
            </a:r>
          </a:p>
        </p:txBody>
      </p:sp>
      <p:sp>
        <p:nvSpPr>
          <p:cNvPr id="11" name="TextBox 11"/>
          <p:cNvSpPr txBox="1"/>
          <p:nvPr/>
        </p:nvSpPr>
        <p:spPr>
          <a:xfrm>
            <a:off x="9871432" y="5393760"/>
            <a:ext cx="7387868" cy="917998"/>
          </a:xfrm>
          <a:prstGeom prst="rect">
            <a:avLst/>
          </a:prstGeom>
        </p:spPr>
        <p:txBody>
          <a:bodyPr lIns="0" tIns="0" rIns="0" bIns="0" rtlCol="0" anchor="t">
            <a:spAutoFit/>
          </a:bodyPr>
          <a:lstStyle/>
          <a:p>
            <a:pPr>
              <a:lnSpc>
                <a:spcPts val="2474"/>
              </a:lnSpc>
              <a:spcBef>
                <a:spcPct val="0"/>
              </a:spcBef>
            </a:pPr>
            <a:r>
              <a:rPr lang="en-US" sz="1767">
                <a:solidFill>
                  <a:srgbClr val="FFFFFF"/>
                </a:solidFill>
                <a:latin typeface="Poppins"/>
              </a:rPr>
              <a:t>Make smart friends, learn from experts, and network like you’ve never done before. It’s a place to have fun and get amazing opportunities!</a:t>
            </a:r>
          </a:p>
        </p:txBody>
      </p:sp>
      <p:pic>
        <p:nvPicPr>
          <p:cNvPr id="12" name="Picture 12"/>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9704520" y="7555099"/>
            <a:ext cx="2144367" cy="674501"/>
          </a:xfrm>
          <a:prstGeom prst="rect">
            <a:avLst/>
          </a:prstGeom>
        </p:spPr>
      </p:pic>
      <p:sp>
        <p:nvSpPr>
          <p:cNvPr id="13" name="TextBox 13"/>
          <p:cNvSpPr txBox="1"/>
          <p:nvPr/>
        </p:nvSpPr>
        <p:spPr>
          <a:xfrm>
            <a:off x="9704520" y="7749774"/>
            <a:ext cx="2144367" cy="249073"/>
          </a:xfrm>
          <a:prstGeom prst="rect">
            <a:avLst/>
          </a:prstGeom>
        </p:spPr>
        <p:txBody>
          <a:bodyPr lIns="0" tIns="0" rIns="0" bIns="0" rtlCol="0" anchor="t">
            <a:spAutoFit/>
          </a:bodyPr>
          <a:lstStyle/>
          <a:p>
            <a:pPr algn="ctr">
              <a:lnSpc>
                <a:spcPts val="2021"/>
              </a:lnSpc>
              <a:spcBef>
                <a:spcPct val="0"/>
              </a:spcBef>
            </a:pPr>
            <a:r>
              <a:rPr lang="en-US" sz="1443">
                <a:solidFill>
                  <a:srgbClr val="FFFFFF"/>
                </a:solidFill>
                <a:latin typeface="Poppins Bold"/>
              </a:rPr>
              <a:t>LEARN MORE</a:t>
            </a:r>
          </a:p>
        </p:txBody>
      </p:sp>
      <p:pic>
        <p:nvPicPr>
          <p:cNvPr id="14" name="Picture 14"/>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475136" y="2177821"/>
            <a:ext cx="634043" cy="6340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282635"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grpSp>
        <p:nvGrpSpPr>
          <p:cNvPr id="7" name="Group 7"/>
          <p:cNvGrpSpPr>
            <a:grpSpLocks noChangeAspect="1"/>
          </p:cNvGrpSpPr>
          <p:nvPr/>
        </p:nvGrpSpPr>
        <p:grpSpPr>
          <a:xfrm>
            <a:off x="3846556" y="418698"/>
            <a:ext cx="10594888" cy="5297444"/>
            <a:chOff x="0" y="0"/>
            <a:chExt cx="6662420" cy="3331210"/>
          </a:xfrm>
        </p:grpSpPr>
        <p:sp>
          <p:nvSpPr>
            <p:cNvPr id="8" name="Freeform 8"/>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8"/>
              <a:stretch>
                <a:fillRect t="-1923" b="-1923"/>
              </a:stretch>
            </a:blipFill>
          </p:spPr>
        </p:sp>
      </p:grpSp>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5788897" y="4351942"/>
            <a:ext cx="6710207" cy="2110665"/>
          </a:xfrm>
          <a:prstGeom prst="rect">
            <a:avLst/>
          </a:prstGeom>
        </p:spPr>
      </p:pic>
      <p:sp>
        <p:nvSpPr>
          <p:cNvPr id="10" name="TextBox 10"/>
          <p:cNvSpPr txBox="1"/>
          <p:nvPr/>
        </p:nvSpPr>
        <p:spPr>
          <a:xfrm>
            <a:off x="5788897" y="4751763"/>
            <a:ext cx="6710207" cy="1168148"/>
          </a:xfrm>
          <a:prstGeom prst="rect">
            <a:avLst/>
          </a:prstGeom>
        </p:spPr>
        <p:txBody>
          <a:bodyPr lIns="0" tIns="0" rIns="0" bIns="0" rtlCol="0" anchor="t">
            <a:spAutoFit/>
          </a:bodyPr>
          <a:lstStyle/>
          <a:p>
            <a:pPr algn="ctr">
              <a:lnSpc>
                <a:spcPts val="9418"/>
              </a:lnSpc>
              <a:spcBef>
                <a:spcPct val="0"/>
              </a:spcBef>
            </a:pPr>
            <a:r>
              <a:rPr lang="en-US" sz="6727">
                <a:solidFill>
                  <a:srgbClr val="FFFFFF"/>
                </a:solidFill>
                <a:latin typeface="Inter Bold"/>
              </a:rPr>
              <a:t>About Us</a:t>
            </a:r>
          </a:p>
        </p:txBody>
      </p:sp>
      <p:pic>
        <p:nvPicPr>
          <p:cNvPr id="11" name="Picture 1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171266" y="9258300"/>
            <a:ext cx="3945468" cy="93257"/>
          </a:xfrm>
          <a:prstGeom prst="rect">
            <a:avLst/>
          </a:prstGeom>
        </p:spPr>
      </p:pic>
      <p:sp>
        <p:nvSpPr>
          <p:cNvPr id="12" name="TextBox 12"/>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pic>
        <p:nvPicPr>
          <p:cNvPr id="13" name="Picture 1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212512" y="3717898"/>
            <a:ext cx="634043" cy="634043"/>
          </a:xfrm>
          <a:prstGeom prst="rect">
            <a:avLst/>
          </a:prstGeom>
        </p:spPr>
      </p:pic>
      <p:pic>
        <p:nvPicPr>
          <p:cNvPr id="14" name="Picture 14"/>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4441444" y="3717898"/>
            <a:ext cx="634043" cy="634043"/>
          </a:xfrm>
          <a:prstGeom prst="rect">
            <a:avLst/>
          </a:prstGeom>
        </p:spPr>
      </p:pic>
      <p:sp>
        <p:nvSpPr>
          <p:cNvPr id="15" name="TextBox 15"/>
          <p:cNvSpPr txBox="1"/>
          <p:nvPr/>
        </p:nvSpPr>
        <p:spPr>
          <a:xfrm>
            <a:off x="5872440" y="6743936"/>
            <a:ext cx="6543120" cy="2223509"/>
          </a:xfrm>
          <a:prstGeom prst="rect">
            <a:avLst/>
          </a:prstGeom>
        </p:spPr>
        <p:txBody>
          <a:bodyPr lIns="0" tIns="0" rIns="0" bIns="0" rtlCol="0" anchor="t">
            <a:spAutoFit/>
          </a:bodyPr>
          <a:lstStyle/>
          <a:p>
            <a:pPr algn="ctr">
              <a:lnSpc>
                <a:spcPts val="2926"/>
              </a:lnSpc>
            </a:pPr>
            <a:r>
              <a:rPr lang="en-US" sz="2341" spc="234" dirty="0">
                <a:solidFill>
                  <a:srgbClr val="FFFFFF"/>
                </a:solidFill>
                <a:latin typeface="League Spartan"/>
                <a:hlinkClick r:id="rId15" tooltip="https://dictionary.cambridge.org/dictionary/english/let-s"/>
              </a:rPr>
              <a:t>LET'S</a:t>
            </a:r>
            <a:r>
              <a:rPr lang="en-US" sz="2341" spc="234" dirty="0">
                <a:solidFill>
                  <a:srgbClr val="FFFFFF"/>
                </a:solidFill>
                <a:latin typeface="League Spartan"/>
              </a:rPr>
              <a:t> COLABORATE TOGETHER AND FORM A KNOWLEDGEABLE COMUNITY.WE WILL TRY,THERE WILL BE NO QUESTIONS REMAINED UNANSWERED. </a:t>
            </a:r>
          </a:p>
          <a:p>
            <a:pPr algn="ctr">
              <a:lnSpc>
                <a:spcPts val="2926"/>
              </a:lnSpc>
            </a:pPr>
            <a:r>
              <a:rPr lang="en-US" sz="2341" spc="234" dirty="0">
                <a:solidFill>
                  <a:srgbClr val="FFFFFF"/>
                </a:solidFill>
                <a:latin typeface="League Spartan"/>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05735" y="1178928"/>
            <a:ext cx="192115" cy="245728"/>
          </a:xfrm>
          <a:prstGeom prst="rect">
            <a:avLst/>
          </a:prstGeom>
        </p:spPr>
      </p:pic>
      <p:sp>
        <p:nvSpPr>
          <p:cNvPr id="7" name="TextBox 7"/>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grpSp>
        <p:nvGrpSpPr>
          <p:cNvPr id="8" name="Group 8"/>
          <p:cNvGrpSpPr>
            <a:grpSpLocks noChangeAspect="1"/>
          </p:cNvGrpSpPr>
          <p:nvPr/>
        </p:nvGrpSpPr>
        <p:grpSpPr>
          <a:xfrm rot="-1025732">
            <a:off x="2546608" y="3544171"/>
            <a:ext cx="2536435" cy="5461982"/>
            <a:chOff x="0" y="0"/>
            <a:chExt cx="2948813" cy="6350000"/>
          </a:xfrm>
        </p:grpSpPr>
        <p:sp>
          <p:nvSpPr>
            <p:cNvPr id="9" name="Freeform 9"/>
            <p:cNvSpPr/>
            <p:nvPr/>
          </p:nvSpPr>
          <p:spPr>
            <a:xfrm>
              <a:off x="0" y="0"/>
              <a:ext cx="2948813" cy="6350000"/>
            </a:xfrm>
            <a:custGeom>
              <a:avLst/>
              <a:gdLst/>
              <a:ahLst/>
              <a:cxnLst/>
              <a:rect l="l" t="t" r="r" b="b"/>
              <a:pathLst>
                <a:path w="2948813" h="6350000">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9"/>
              <a:stretch>
                <a:fillRect l="-104198" r="-118812"/>
              </a:stretch>
            </a:blipFill>
          </p:spPr>
        </p:sp>
      </p:grpSp>
      <p:grpSp>
        <p:nvGrpSpPr>
          <p:cNvPr id="10" name="Group 10"/>
          <p:cNvGrpSpPr>
            <a:grpSpLocks noChangeAspect="1"/>
          </p:cNvGrpSpPr>
          <p:nvPr/>
        </p:nvGrpSpPr>
        <p:grpSpPr>
          <a:xfrm rot="-1025732">
            <a:off x="4740996" y="1280846"/>
            <a:ext cx="2536435" cy="5461982"/>
            <a:chOff x="0" y="0"/>
            <a:chExt cx="2948813" cy="6350000"/>
          </a:xfrm>
        </p:grpSpPr>
        <p:sp>
          <p:nvSpPr>
            <p:cNvPr id="11" name="Freeform 11"/>
            <p:cNvSpPr/>
            <p:nvPr/>
          </p:nvSpPr>
          <p:spPr>
            <a:xfrm>
              <a:off x="0" y="0"/>
              <a:ext cx="2948813" cy="6350000"/>
            </a:xfrm>
            <a:custGeom>
              <a:avLst/>
              <a:gdLst/>
              <a:ahLst/>
              <a:cxnLst/>
              <a:rect l="l" t="t" r="r" b="b"/>
              <a:pathLst>
                <a:path w="2948813" h="6350000">
                  <a:moveTo>
                    <a:pt x="2948813" y="1474470"/>
                  </a:moveTo>
                  <a:lnTo>
                    <a:pt x="2948813" y="4875530"/>
                  </a:lnTo>
                  <a:cubicBezTo>
                    <a:pt x="2948813" y="5689854"/>
                    <a:pt x="2288667" y="6350000"/>
                    <a:pt x="1474343" y="6350000"/>
                  </a:cubicBezTo>
                  <a:lnTo>
                    <a:pt x="1474343" y="6350000"/>
                  </a:lnTo>
                  <a:cubicBezTo>
                    <a:pt x="660146" y="6350000"/>
                    <a:pt x="0" y="5689854"/>
                    <a:pt x="0" y="4875530"/>
                  </a:cubicBezTo>
                  <a:lnTo>
                    <a:pt x="0" y="1474470"/>
                  </a:lnTo>
                  <a:cubicBezTo>
                    <a:pt x="0" y="660146"/>
                    <a:pt x="660146" y="0"/>
                    <a:pt x="1474470" y="0"/>
                  </a:cubicBezTo>
                  <a:lnTo>
                    <a:pt x="1474470" y="0"/>
                  </a:lnTo>
                  <a:cubicBezTo>
                    <a:pt x="2288667" y="0"/>
                    <a:pt x="2948813" y="660146"/>
                    <a:pt x="2948813" y="1474470"/>
                  </a:cubicBezTo>
                  <a:close/>
                </a:path>
              </a:pathLst>
            </a:custGeom>
            <a:blipFill>
              <a:blip r:embed="rId10"/>
              <a:stretch>
                <a:fillRect l="-135638" r="-135638"/>
              </a:stretch>
            </a:blipFill>
          </p:spPr>
        </p:sp>
      </p:grpSp>
      <p:sp>
        <p:nvSpPr>
          <p:cNvPr id="12" name="TextBox 12"/>
          <p:cNvSpPr txBox="1"/>
          <p:nvPr/>
        </p:nvSpPr>
        <p:spPr>
          <a:xfrm>
            <a:off x="9239250" y="2191606"/>
            <a:ext cx="8020050" cy="1038117"/>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Vision &amp; Mission</a:t>
            </a:r>
          </a:p>
        </p:txBody>
      </p:sp>
      <p:sp>
        <p:nvSpPr>
          <p:cNvPr id="13" name="TextBox 13"/>
          <p:cNvSpPr txBox="1"/>
          <p:nvPr/>
        </p:nvSpPr>
        <p:spPr>
          <a:xfrm>
            <a:off x="10455288" y="4667576"/>
            <a:ext cx="5708038" cy="847668"/>
          </a:xfrm>
          <a:prstGeom prst="rect">
            <a:avLst/>
          </a:prstGeom>
        </p:spPr>
        <p:txBody>
          <a:bodyPr lIns="0" tIns="0" rIns="0" bIns="0" rtlCol="0" anchor="t">
            <a:spAutoFit/>
          </a:bodyPr>
          <a:lstStyle/>
          <a:p>
            <a:pPr>
              <a:lnSpc>
                <a:spcPts val="2239"/>
              </a:lnSpc>
              <a:spcBef>
                <a:spcPct val="0"/>
              </a:spcBef>
            </a:pPr>
            <a:r>
              <a:rPr lang="en-US" sz="2000" dirty="0">
                <a:solidFill>
                  <a:srgbClr val="FFFFFF"/>
                </a:solidFill>
                <a:latin typeface="Poppins"/>
              </a:rPr>
              <a:t>to build the biggest website\app in the World for resolving any technical  type of problems </a:t>
            </a:r>
          </a:p>
        </p:txBody>
      </p:sp>
      <p:sp>
        <p:nvSpPr>
          <p:cNvPr id="14" name="TextBox 14"/>
          <p:cNvSpPr txBox="1"/>
          <p:nvPr/>
        </p:nvSpPr>
        <p:spPr>
          <a:xfrm>
            <a:off x="10455288" y="4219986"/>
            <a:ext cx="521346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About Vision</a:t>
            </a:r>
          </a:p>
        </p:txBody>
      </p:sp>
      <p:pic>
        <p:nvPicPr>
          <p:cNvPr id="15" name="Picture 1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239250" y="4003594"/>
            <a:ext cx="848709" cy="848709"/>
          </a:xfrm>
          <a:prstGeom prst="rect">
            <a:avLst/>
          </a:prstGeom>
        </p:spPr>
      </p:pic>
      <p:sp>
        <p:nvSpPr>
          <p:cNvPr id="16" name="TextBox 16"/>
          <p:cNvSpPr txBox="1"/>
          <p:nvPr/>
        </p:nvSpPr>
        <p:spPr>
          <a:xfrm>
            <a:off x="9315409" y="4219986"/>
            <a:ext cx="696392"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Bold"/>
              </a:rPr>
              <a:t>01</a:t>
            </a:r>
          </a:p>
        </p:txBody>
      </p:sp>
      <p:sp>
        <p:nvSpPr>
          <p:cNvPr id="17" name="TextBox 17"/>
          <p:cNvSpPr txBox="1"/>
          <p:nvPr/>
        </p:nvSpPr>
        <p:spPr>
          <a:xfrm>
            <a:off x="10460731" y="7057278"/>
            <a:ext cx="5708038" cy="840486"/>
          </a:xfrm>
          <a:prstGeom prst="rect">
            <a:avLst/>
          </a:prstGeom>
        </p:spPr>
        <p:txBody>
          <a:bodyPr lIns="0" tIns="0" rIns="0" bIns="0" rtlCol="0" anchor="t">
            <a:spAutoFit/>
          </a:bodyPr>
          <a:lstStyle/>
          <a:p>
            <a:pPr>
              <a:lnSpc>
                <a:spcPts val="2239"/>
              </a:lnSpc>
              <a:spcBef>
                <a:spcPct val="0"/>
              </a:spcBef>
            </a:pPr>
            <a:r>
              <a:rPr lang="en-US" dirty="0">
                <a:solidFill>
                  <a:srgbClr val="FFFFFF"/>
                </a:solidFill>
                <a:latin typeface="Poppins"/>
              </a:rPr>
              <a:t>to become global website and reach out to 10 lakhs + people. to give the best solution to there problems </a:t>
            </a:r>
          </a:p>
        </p:txBody>
      </p:sp>
      <p:sp>
        <p:nvSpPr>
          <p:cNvPr id="18" name="TextBox 18"/>
          <p:cNvSpPr txBox="1"/>
          <p:nvPr/>
        </p:nvSpPr>
        <p:spPr>
          <a:xfrm>
            <a:off x="10455288" y="6522234"/>
            <a:ext cx="5213461" cy="358775"/>
          </a:xfrm>
          <a:prstGeom prst="rect">
            <a:avLst/>
          </a:prstGeom>
        </p:spPr>
        <p:txBody>
          <a:bodyPr lIns="0" tIns="0" rIns="0" bIns="0" rtlCol="0" anchor="t">
            <a:spAutoFit/>
          </a:bodyPr>
          <a:lstStyle/>
          <a:p>
            <a:pPr>
              <a:lnSpc>
                <a:spcPts val="2799"/>
              </a:lnSpc>
              <a:spcBef>
                <a:spcPct val="0"/>
              </a:spcBef>
            </a:pPr>
            <a:r>
              <a:rPr lang="en-US" sz="1999">
                <a:solidFill>
                  <a:srgbClr val="F3BE66"/>
                </a:solidFill>
                <a:latin typeface="Poppins Bold"/>
              </a:rPr>
              <a:t>About Mission</a:t>
            </a:r>
          </a:p>
        </p:txBody>
      </p:sp>
      <p:pic>
        <p:nvPicPr>
          <p:cNvPr id="19" name="Picture 1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9239250" y="6305842"/>
            <a:ext cx="848709" cy="848709"/>
          </a:xfrm>
          <a:prstGeom prst="rect">
            <a:avLst/>
          </a:prstGeom>
        </p:spPr>
      </p:pic>
      <p:sp>
        <p:nvSpPr>
          <p:cNvPr id="20" name="TextBox 20"/>
          <p:cNvSpPr txBox="1"/>
          <p:nvPr/>
        </p:nvSpPr>
        <p:spPr>
          <a:xfrm>
            <a:off x="9315409" y="6522234"/>
            <a:ext cx="696392" cy="3587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Bold"/>
              </a:rPr>
              <a:t>02</a:t>
            </a:r>
          </a:p>
        </p:txBody>
      </p:sp>
      <p:pic>
        <p:nvPicPr>
          <p:cNvPr id="21" name="Picture 21"/>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470352" y="2772631"/>
            <a:ext cx="634043" cy="634043"/>
          </a:xfrm>
          <a:prstGeom prst="rect">
            <a:avLst/>
          </a:prstGeom>
        </p:spPr>
      </p:pic>
      <p:pic>
        <p:nvPicPr>
          <p:cNvPr id="22" name="Picture 22"/>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7002279" y="7654548"/>
            <a:ext cx="634043" cy="634043"/>
          </a:xfrm>
          <a:prstGeom prst="rect">
            <a:avLst/>
          </a:prstGeom>
        </p:spPr>
      </p:pic>
      <p:pic>
        <p:nvPicPr>
          <p:cNvPr id="23" name="Picture 2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4410369" y="-1028700"/>
            <a:ext cx="2057400" cy="2057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1854955" y="-13021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7259300" y="7200900"/>
            <a:ext cx="2057400" cy="2057400"/>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546184" cy="546184"/>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5735" y="1178928"/>
            <a:ext cx="192115" cy="245728"/>
          </a:xfrm>
          <a:prstGeom prst="rect">
            <a:avLst/>
          </a:prstGeom>
        </p:spPr>
      </p:pic>
      <p:sp>
        <p:nvSpPr>
          <p:cNvPr id="7" name="TextBox 7"/>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grpSp>
        <p:nvGrpSpPr>
          <p:cNvPr id="8" name="Group 8"/>
          <p:cNvGrpSpPr>
            <a:grpSpLocks noChangeAspect="1"/>
          </p:cNvGrpSpPr>
          <p:nvPr/>
        </p:nvGrpSpPr>
        <p:grpSpPr>
          <a:xfrm>
            <a:off x="9144000" y="3864031"/>
            <a:ext cx="7610985" cy="4365569"/>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8"/>
              <a:stretch>
                <a:fillRect l="-67" r="-67"/>
              </a:stretch>
            </a:blipFill>
          </p:spPr>
        </p:sp>
      </p:grpSp>
      <p:sp>
        <p:nvSpPr>
          <p:cNvPr id="14" name="TextBox 14"/>
          <p:cNvSpPr txBox="1"/>
          <p:nvPr/>
        </p:nvSpPr>
        <p:spPr>
          <a:xfrm>
            <a:off x="2744164" y="1732979"/>
            <a:ext cx="12799672" cy="1038117"/>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Inter Bold"/>
              </a:rPr>
              <a:t>Our Website About </a:t>
            </a:r>
          </a:p>
        </p:txBody>
      </p:sp>
      <p:sp>
        <p:nvSpPr>
          <p:cNvPr id="15" name="TextBox 15"/>
          <p:cNvSpPr txBox="1"/>
          <p:nvPr/>
        </p:nvSpPr>
        <p:spPr>
          <a:xfrm>
            <a:off x="2744164" y="2647379"/>
            <a:ext cx="12799672" cy="1038117"/>
          </a:xfrm>
          <a:prstGeom prst="rect">
            <a:avLst/>
          </a:prstGeom>
        </p:spPr>
        <p:txBody>
          <a:bodyPr lIns="0" tIns="0" rIns="0" bIns="0" rtlCol="0" anchor="t">
            <a:spAutoFit/>
          </a:bodyPr>
          <a:lstStyle/>
          <a:p>
            <a:pPr algn="ctr">
              <a:lnSpc>
                <a:spcPts val="8400"/>
              </a:lnSpc>
              <a:spcBef>
                <a:spcPct val="0"/>
              </a:spcBef>
            </a:pPr>
            <a:r>
              <a:rPr lang="en-US" sz="6000">
                <a:solidFill>
                  <a:srgbClr val="F3BE66"/>
                </a:solidFill>
                <a:latin typeface="Inter Bold"/>
              </a:rPr>
              <a:t>Technology</a:t>
            </a:r>
          </a:p>
        </p:txBody>
      </p:sp>
      <p:sp>
        <p:nvSpPr>
          <p:cNvPr id="16" name="TextBox 16"/>
          <p:cNvSpPr txBox="1"/>
          <p:nvPr/>
        </p:nvSpPr>
        <p:spPr>
          <a:xfrm>
            <a:off x="2338106" y="5312440"/>
            <a:ext cx="5603381" cy="1259944"/>
          </a:xfrm>
          <a:prstGeom prst="rect">
            <a:avLst/>
          </a:prstGeom>
        </p:spPr>
        <p:txBody>
          <a:bodyPr lIns="0" tIns="0" rIns="0" bIns="0" rtlCol="0" anchor="t">
            <a:spAutoFit/>
          </a:bodyPr>
          <a:lstStyle/>
          <a:p>
            <a:pPr algn="just">
              <a:lnSpc>
                <a:spcPts val="2479"/>
              </a:lnSpc>
              <a:spcBef>
                <a:spcPct val="0"/>
              </a:spcBef>
            </a:pPr>
            <a:r>
              <a:rPr lang="en-US" sz="1770">
                <a:solidFill>
                  <a:srgbClr val="FFFFFF"/>
                </a:solidFill>
                <a:latin typeface="Poppins"/>
              </a:rPr>
              <a:t>we are going to use AI genrated website which can give probably the accurate solution for the question but, if it will not  provide answer we have an option to connect with the  mentor .</a:t>
            </a:r>
          </a:p>
        </p:txBody>
      </p:sp>
      <p:sp>
        <p:nvSpPr>
          <p:cNvPr id="17" name="TextBox 17"/>
          <p:cNvSpPr txBox="1"/>
          <p:nvPr/>
        </p:nvSpPr>
        <p:spPr>
          <a:xfrm>
            <a:off x="-1172769" y="4143427"/>
            <a:ext cx="7021751" cy="778488"/>
          </a:xfrm>
          <a:prstGeom prst="rect">
            <a:avLst/>
          </a:prstGeom>
        </p:spPr>
        <p:txBody>
          <a:bodyPr lIns="0" tIns="0" rIns="0" bIns="0" rtlCol="0" anchor="t">
            <a:spAutoFit/>
          </a:bodyPr>
          <a:lstStyle/>
          <a:p>
            <a:pPr algn="r">
              <a:lnSpc>
                <a:spcPts val="6077"/>
              </a:lnSpc>
              <a:spcBef>
                <a:spcPct val="0"/>
              </a:spcBef>
            </a:pPr>
            <a:r>
              <a:rPr lang="en-US" sz="4340">
                <a:solidFill>
                  <a:srgbClr val="F3BE66"/>
                </a:solidFill>
                <a:latin typeface="Poppins Bold"/>
              </a:rPr>
              <a:t>Website </a:t>
            </a: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231404" y="7299893"/>
            <a:ext cx="1761651" cy="554119"/>
          </a:xfrm>
          <a:prstGeom prst="rect">
            <a:avLst/>
          </a:prstGeom>
        </p:spPr>
      </p:pic>
      <p:sp>
        <p:nvSpPr>
          <p:cNvPr id="19" name="TextBox 19"/>
          <p:cNvSpPr txBox="1"/>
          <p:nvPr/>
        </p:nvSpPr>
        <p:spPr>
          <a:xfrm>
            <a:off x="3950116" y="7424518"/>
            <a:ext cx="2324227" cy="266769"/>
          </a:xfrm>
          <a:prstGeom prst="rect">
            <a:avLst/>
          </a:prstGeom>
        </p:spPr>
        <p:txBody>
          <a:bodyPr lIns="0" tIns="0" rIns="0" bIns="0" rtlCol="0" anchor="t">
            <a:spAutoFit/>
          </a:bodyPr>
          <a:lstStyle/>
          <a:p>
            <a:pPr algn="ctr">
              <a:lnSpc>
                <a:spcPts val="2191"/>
              </a:lnSpc>
              <a:spcBef>
                <a:spcPct val="0"/>
              </a:spcBef>
            </a:pPr>
            <a:r>
              <a:rPr lang="en-US" sz="1565">
                <a:solidFill>
                  <a:srgbClr val="FFFFFF"/>
                </a:solidFill>
                <a:latin typeface="Poppins Bold"/>
              </a:rPr>
              <a:t>LEARN MORE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3107265" y="3013711"/>
            <a:ext cx="3761520" cy="6066969"/>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17259300" y="7200900"/>
            <a:ext cx="2057400" cy="2057400"/>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28700" y="1028700"/>
            <a:ext cx="546184" cy="546184"/>
          </a:xfrm>
          <a:prstGeom prst="rect">
            <a:avLst/>
          </a:prstGeom>
        </p:spPr>
      </p:pic>
      <p:pic>
        <p:nvPicPr>
          <p:cNvPr id="7" name="Picture 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05735" y="1178928"/>
            <a:ext cx="192115" cy="245728"/>
          </a:xfrm>
          <a:prstGeom prst="rect">
            <a:avLst/>
          </a:prstGeom>
        </p:spPr>
      </p:pic>
      <p:grpSp>
        <p:nvGrpSpPr>
          <p:cNvPr id="8" name="Group 8"/>
          <p:cNvGrpSpPr>
            <a:grpSpLocks noChangeAspect="1"/>
          </p:cNvGrpSpPr>
          <p:nvPr/>
        </p:nvGrpSpPr>
        <p:grpSpPr>
          <a:xfrm>
            <a:off x="10905399" y="1787027"/>
            <a:ext cx="5149728" cy="10189622"/>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0"/>
              <a:stretch>
                <a:fillRect l="-272110" r="-90188"/>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pic>
        <p:nvPicPr>
          <p:cNvPr id="18" name="Picture 18"/>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9144000" y="8229600"/>
            <a:ext cx="634043" cy="634043"/>
          </a:xfrm>
          <a:prstGeom prst="rect">
            <a:avLst/>
          </a:prstGeom>
        </p:spPr>
      </p:pic>
      <p:pic>
        <p:nvPicPr>
          <p:cNvPr id="19" name="Picture 1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6340877" y="1330367"/>
            <a:ext cx="634043" cy="634043"/>
          </a:xfrm>
          <a:prstGeom prst="rect">
            <a:avLst/>
          </a:prstGeom>
        </p:spPr>
      </p:pic>
      <p:pic>
        <p:nvPicPr>
          <p:cNvPr id="20" name="Picture 2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2245560" y="5120177"/>
            <a:ext cx="365322" cy="360673"/>
          </a:xfrm>
          <a:prstGeom prst="rect">
            <a:avLst/>
          </a:prstGeom>
        </p:spPr>
      </p:pic>
      <p:pic>
        <p:nvPicPr>
          <p:cNvPr id="21" name="Picture 21"/>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245560" y="6042825"/>
            <a:ext cx="365322" cy="280966"/>
          </a:xfrm>
          <a:prstGeom prst="rect">
            <a:avLst/>
          </a:prstGeom>
        </p:spPr>
      </p:pic>
      <p:pic>
        <p:nvPicPr>
          <p:cNvPr id="22" name="Picture 22"/>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p:blipFill>
        <p:spPr>
          <a:xfrm>
            <a:off x="2245560" y="6881838"/>
            <a:ext cx="365322" cy="371743"/>
          </a:xfrm>
          <a:prstGeom prst="rect">
            <a:avLst/>
          </a:prstGeom>
        </p:spPr>
      </p:pic>
      <p:sp>
        <p:nvSpPr>
          <p:cNvPr id="23" name="TextBox 23"/>
          <p:cNvSpPr txBox="1"/>
          <p:nvPr/>
        </p:nvSpPr>
        <p:spPr>
          <a:xfrm>
            <a:off x="1028700" y="9140190"/>
            <a:ext cx="1737382" cy="207645"/>
          </a:xfrm>
          <a:prstGeom prst="rect">
            <a:avLst/>
          </a:prstGeom>
        </p:spPr>
        <p:txBody>
          <a:bodyPr lIns="0" tIns="0" rIns="0" bIns="0" rtlCol="0" anchor="t">
            <a:spAutoFit/>
          </a:bodyPr>
          <a:lstStyle/>
          <a:p>
            <a:pPr>
              <a:lnSpc>
                <a:spcPts val="1680"/>
              </a:lnSpc>
              <a:spcBef>
                <a:spcPct val="0"/>
              </a:spcBef>
            </a:pPr>
            <a:r>
              <a:rPr lang="en-US" sz="1200">
                <a:solidFill>
                  <a:srgbClr val="FFFFFF"/>
                </a:solidFill>
                <a:latin typeface="Poppins"/>
              </a:rPr>
              <a:t>2023 PRESENTATION</a:t>
            </a:r>
          </a:p>
        </p:txBody>
      </p:sp>
      <p:sp>
        <p:nvSpPr>
          <p:cNvPr id="24" name="TextBox 24"/>
          <p:cNvSpPr txBox="1"/>
          <p:nvPr/>
        </p:nvSpPr>
        <p:spPr>
          <a:xfrm>
            <a:off x="1954541" y="2463819"/>
            <a:ext cx="7999452" cy="10382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Company Contact</a:t>
            </a:r>
          </a:p>
        </p:txBody>
      </p:sp>
      <p:sp>
        <p:nvSpPr>
          <p:cNvPr id="25" name="TextBox 25"/>
          <p:cNvSpPr txBox="1"/>
          <p:nvPr/>
        </p:nvSpPr>
        <p:spPr>
          <a:xfrm>
            <a:off x="2976204" y="5135826"/>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7385281738</a:t>
            </a:r>
          </a:p>
        </p:txBody>
      </p:sp>
      <p:sp>
        <p:nvSpPr>
          <p:cNvPr id="26" name="TextBox 26"/>
          <p:cNvSpPr txBox="1"/>
          <p:nvPr/>
        </p:nvSpPr>
        <p:spPr>
          <a:xfrm>
            <a:off x="2976204" y="6853263"/>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https://bluebarry.mohanishkulkarni.repl.co</a:t>
            </a:r>
          </a:p>
        </p:txBody>
      </p:sp>
      <p:sp>
        <p:nvSpPr>
          <p:cNvPr id="27" name="TextBox 27"/>
          <p:cNvSpPr txBox="1"/>
          <p:nvPr/>
        </p:nvSpPr>
        <p:spPr>
          <a:xfrm>
            <a:off x="2976204" y="6018620"/>
            <a:ext cx="4683399" cy="300799"/>
          </a:xfrm>
          <a:prstGeom prst="rect">
            <a:avLst/>
          </a:prstGeom>
        </p:spPr>
        <p:txBody>
          <a:bodyPr lIns="0" tIns="0" rIns="0" bIns="0" rtlCol="0" anchor="t">
            <a:spAutoFit/>
          </a:bodyPr>
          <a:lstStyle/>
          <a:p>
            <a:pPr>
              <a:lnSpc>
                <a:spcPts val="2563"/>
              </a:lnSpc>
              <a:spcBef>
                <a:spcPct val="0"/>
              </a:spcBef>
            </a:pPr>
            <a:r>
              <a:rPr lang="en-US" sz="1831">
                <a:solidFill>
                  <a:srgbClr val="FFFFFF"/>
                </a:solidFill>
                <a:latin typeface="Open Sans"/>
              </a:rPr>
              <a:t>youthhub.05@gmail.com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663741" y="6017956"/>
            <a:ext cx="14171191" cy="14171191"/>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229595" y="8228595"/>
            <a:ext cx="1029705" cy="1029705"/>
          </a:xfrm>
          <a:prstGeom prst="rect">
            <a:avLst/>
          </a:prstGeom>
        </p:spPr>
      </p:pic>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257295"/>
            <a:ext cx="1029705" cy="1029705"/>
          </a:xfrm>
          <a:prstGeom prst="rect">
            <a:avLst/>
          </a:prstGeom>
        </p:spPr>
      </p:pic>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8017569" y="-1848646"/>
            <a:ext cx="3253306" cy="3253306"/>
          </a:xfrm>
          <a:prstGeom prst="rect">
            <a:avLst/>
          </a:prstGeom>
        </p:spPr>
      </p:pic>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302679" y="8884953"/>
            <a:ext cx="3253306" cy="3253306"/>
          </a:xfrm>
          <a:prstGeom prst="rect">
            <a:avLst/>
          </a:prstGeom>
        </p:spPr>
      </p:pic>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7630844" y="2764649"/>
            <a:ext cx="3253306" cy="3253306"/>
          </a:xfrm>
          <a:prstGeom prst="rect">
            <a:avLst/>
          </a:prstGeom>
        </p:spPr>
      </p:pic>
      <p:pic>
        <p:nvPicPr>
          <p:cNvPr id="11" name="Picture 11"/>
          <p:cNvPicPr>
            <a:picLocks noChangeAspect="1"/>
          </p:cNvPicPr>
          <p:nvPr/>
        </p:nvPicPr>
        <p:blipFill>
          <a:blip r:embed="rId7"/>
          <a:srcRect/>
          <a:stretch>
            <a:fillRect/>
          </a:stretch>
        </p:blipFill>
        <p:spPr>
          <a:xfrm>
            <a:off x="0" y="0"/>
            <a:ext cx="2784281" cy="3650818"/>
          </a:xfrm>
          <a:prstGeom prst="rect">
            <a:avLst/>
          </a:prstGeom>
        </p:spPr>
      </p:pic>
      <p:pic>
        <p:nvPicPr>
          <p:cNvPr id="12" name="Picture 12"/>
          <p:cNvPicPr>
            <a:picLocks noChangeAspect="1"/>
          </p:cNvPicPr>
          <p:nvPr/>
        </p:nvPicPr>
        <p:blipFill>
          <a:blip r:embed="rId8"/>
          <a:srcRect/>
          <a:stretch>
            <a:fillRect/>
          </a:stretch>
        </p:blipFill>
        <p:spPr>
          <a:xfrm>
            <a:off x="12849648" y="117341"/>
            <a:ext cx="5438352" cy="3045477"/>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flipH="1">
            <a:off x="3489500" y="3366209"/>
            <a:ext cx="12079324" cy="3799497"/>
          </a:xfrm>
          <a:prstGeom prst="rect">
            <a:avLst/>
          </a:prstGeom>
        </p:spPr>
      </p:pic>
      <p:pic>
        <p:nvPicPr>
          <p:cNvPr id="14" name="Picture 14"/>
          <p:cNvPicPr>
            <a:picLocks noChangeAspect="1"/>
          </p:cNvPicPr>
          <p:nvPr/>
        </p:nvPicPr>
        <p:blipFill>
          <a:blip r:embed="rId11"/>
          <a:srcRect t="892" b="892"/>
          <a:stretch>
            <a:fillRect/>
          </a:stretch>
        </p:blipFill>
        <p:spPr>
          <a:xfrm>
            <a:off x="4109470" y="4035460"/>
            <a:ext cx="11069504" cy="246099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245</Words>
  <Application>Microsoft Office PowerPoint</Application>
  <PresentationFormat>Custom</PresentationFormat>
  <Paragraphs>51</Paragraphs>
  <Slides>10</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vt:i4>
      </vt:variant>
    </vt:vector>
  </HeadingPairs>
  <TitlesOfParts>
    <vt:vector size="22" baseType="lpstr">
      <vt:lpstr>Open Sans</vt:lpstr>
      <vt:lpstr>Playfair Display Black</vt:lpstr>
      <vt:lpstr>Calibri</vt:lpstr>
      <vt:lpstr>Arial</vt:lpstr>
      <vt:lpstr>Canva Sans Bold</vt:lpstr>
      <vt:lpstr>Inter Bold</vt:lpstr>
      <vt:lpstr>League Spartan</vt:lpstr>
      <vt:lpstr>Poppins Bold</vt:lpstr>
      <vt:lpstr>Canva Sans</vt:lpstr>
      <vt:lpstr>Peace Sans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Metaverse Presentation</dc:title>
  <dc:creator>Lenovo</dc:creator>
  <cp:lastModifiedBy>240_TAE_COMP_SE_PATIL YASHASHRI UDAYKUMAR</cp:lastModifiedBy>
  <cp:revision>2</cp:revision>
  <dcterms:created xsi:type="dcterms:W3CDTF">2006-08-16T00:00:00Z</dcterms:created>
  <dcterms:modified xsi:type="dcterms:W3CDTF">2023-01-22T03:01:04Z</dcterms:modified>
  <dc:identifier>DAFYVWPFjvk</dc:identifier>
</cp:coreProperties>
</file>